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1.bin" ContentType="audio/unknown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audio" Target="../media/audio1.bin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audio" Target="../media/audio1.bin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audio" Target="../media/audio1.bin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Vuelo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Vuelo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Vuelo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Vuelo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audio" Target="../media/audio1.bin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19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0624ACA3-B4FD-8B4A-B45E-8B593B06132B}" type="datetimeFigureOut">
              <a:rPr lang="es-ES" smtClean="0"/>
              <a:t>16/11/13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13E0176-0833-DA46-8E27-A77E7CBC40E5}" type="slidenum">
              <a:rPr lang="es-ES" smtClean="0"/>
              <a:t>‹Nr.›</a:t>
            </a:fld>
            <a:endParaRPr lang="es-E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6" name="Vuelo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18" name="Vuelo"/>
          </p:stSnd>
        </p:sndAc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3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audio" Target="../media/audio3.bin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3.bin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audio" Target="../media/audio3.bin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3.bin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audio" Target="../media/audio3.bin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3.bin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audio" Target="../media/audio3.bin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3.bin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audio" Target="../media/audio3.bin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audio" Target="../media/audio3.bin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3" Type="http://schemas.openxmlformats.org/officeDocument/2006/relationships/audio" Target="../media/audio3.bin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Land Art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Dibujos con la naturaleza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-1644316" y="4678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5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arp Engineering 03.caf"/>
          </p:stSnd>
        </p:sndAc>
      </p:transition>
    </mc:Choice>
    <mc:Fallback xmlns="">
      <p:transition xmlns:p14="http://schemas.microsoft.com/office/powerpoint/2010/main">
        <p:sndAc>
          <p:stSnd>
            <p:snd r:embed="rId3" name="Warp Engineering 03.caf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207614054_a3e3d8086a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5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nowshoe-land-art-simon-bec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76423" y="1323474"/>
            <a:ext cx="6804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Algunos</a:t>
            </a:r>
          </a:p>
          <a:p>
            <a:pPr algn="ctr"/>
            <a:r>
              <a:rPr lang="es-ES" sz="9600" dirty="0" smtClean="0"/>
              <a:t>Artistas</a:t>
            </a:r>
          </a:p>
          <a:p>
            <a:pPr algn="ctr"/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24823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Chirsto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Sus obras se caracterizan principalmente por cubrir con tela y </a:t>
            </a:r>
            <a:r>
              <a:rPr lang="pt-BR" dirty="0" smtClean="0"/>
              <a:t>para </a:t>
            </a:r>
            <a:r>
              <a:rPr lang="pt-BR" dirty="0"/>
              <a:t>envolver gigantescos edificios o cubrir extensas áreas públicas.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800px-Pont_Neuf_emballé_par_Christo_(198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00px-Christo_Rifle_Ga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Michael Heizer</a:t>
            </a:r>
            <a:r>
              <a:rPr lang="nl-NL" dirty="0"/>
              <a:t/>
            </a:r>
            <a:br>
              <a:rPr lang="nl-NL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Sus obras se caracterizan por estar realizadas en grandes extensiones de: Desierto, playa, bosques, montañas,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16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ichael-heizer-late-1960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eizer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4632" y="2713788"/>
            <a:ext cx="542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      Fin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14205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land art?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Land art es un arte contemporáneo que utiliza elementos de la naturaleza para crear </a:t>
            </a:r>
            <a:r>
              <a:rPr lang="es-ES" dirty="0"/>
              <a:t>o</a:t>
            </a:r>
            <a:r>
              <a:rPr lang="es-ES" dirty="0" smtClean="0"/>
              <a:t>bras de arte en la misma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0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9053" y="0"/>
            <a:ext cx="4946315" cy="92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Trabajo realizado por:</a:t>
            </a:r>
          </a:p>
          <a:p>
            <a:endParaRPr lang="es-ES" sz="5400" dirty="0"/>
          </a:p>
          <a:p>
            <a:r>
              <a:rPr lang="es-ES" sz="5400" dirty="0"/>
              <a:t>Juan Estévez Delgado</a:t>
            </a:r>
          </a:p>
          <a:p>
            <a:endParaRPr lang="es-ES" sz="5400" dirty="0" smtClean="0"/>
          </a:p>
          <a:p>
            <a:endParaRPr lang="es-ES" sz="5400" dirty="0"/>
          </a:p>
          <a:p>
            <a:endParaRPr lang="es-ES" sz="5400" dirty="0" smtClean="0"/>
          </a:p>
          <a:p>
            <a:endParaRPr lang="es-ES" sz="5400" dirty="0"/>
          </a:p>
          <a:p>
            <a:endParaRPr lang="es-ES" sz="5400" dirty="0" smtClean="0"/>
          </a:p>
          <a:p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671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¿Con qué materiales se realizan las obras?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Principalmente:</a:t>
            </a:r>
          </a:p>
          <a:p>
            <a:r>
              <a:rPr lang="es-ES_tradnl" dirty="0" smtClean="0"/>
              <a:t>Madera</a:t>
            </a:r>
          </a:p>
          <a:p>
            <a:r>
              <a:rPr lang="es-ES_tradnl" dirty="0" smtClean="0"/>
              <a:t>Piedra</a:t>
            </a:r>
          </a:p>
          <a:p>
            <a:r>
              <a:rPr lang="es-ES_tradnl" dirty="0" smtClean="0"/>
              <a:t>Tierra</a:t>
            </a:r>
          </a:p>
          <a:p>
            <a:r>
              <a:rPr lang="es-ES_tradnl" dirty="0" smtClean="0"/>
              <a:t>Arena</a:t>
            </a:r>
          </a:p>
          <a:p>
            <a:r>
              <a:rPr lang="es-ES_tradnl" dirty="0" smtClean="0"/>
              <a:t>Agua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8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cs-CZ" dirty="0" smtClean="0"/>
              <a:t>Cual es su finalidad?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Producir emociones visuales </a:t>
            </a:r>
            <a:r>
              <a:rPr lang="es-ES" dirty="0" smtClean="0"/>
              <a:t>en </a:t>
            </a:r>
            <a:r>
              <a:rPr lang="es-ES" dirty="0" smtClean="0"/>
              <a:t>el espectador que se enfrenta </a:t>
            </a:r>
            <a:r>
              <a:rPr lang="es-ES" smtClean="0"/>
              <a:t>al paisaje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98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" y="2024182"/>
            <a:ext cx="8996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Imágenes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14079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Burbuja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Burbuja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876798092690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1010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jaro-lineas-de-naz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ndArt-Schafreiter-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146</TotalTime>
  <Words>122</Words>
  <Application>Microsoft Macintosh PowerPoint</Application>
  <PresentationFormat>Presentación en pantalla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Cielo</vt:lpstr>
      <vt:lpstr>Land Art</vt:lpstr>
      <vt:lpstr>¿Qué es land art?</vt:lpstr>
      <vt:lpstr>¿Con qué materiales se realizan las obras?</vt:lpstr>
      <vt:lpstr>¿Cual es su finalidad?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Chirsto</vt:lpstr>
      <vt:lpstr>Presentación de PowerPoint</vt:lpstr>
      <vt:lpstr>Presentación de PowerPoint</vt:lpstr>
      <vt:lpstr>Michael Heizer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Art</dc:title>
  <dc:creator>ASUN</dc:creator>
  <cp:lastModifiedBy>ASUN</cp:lastModifiedBy>
  <cp:revision>16</cp:revision>
  <dcterms:created xsi:type="dcterms:W3CDTF">2013-11-15T20:13:14Z</dcterms:created>
  <dcterms:modified xsi:type="dcterms:W3CDTF">2013-11-16T13:13:01Z</dcterms:modified>
</cp:coreProperties>
</file>